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280" r:id="rId15"/>
    <p:sldId id="293" r:id="rId16"/>
    <p:sldId id="265" r:id="rId17"/>
    <p:sldId id="269" r:id="rId18"/>
    <p:sldId id="268" r:id="rId19"/>
    <p:sldId id="266" r:id="rId20"/>
    <p:sldId id="270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6" r:id="rId30"/>
    <p:sldId id="309" r:id="rId31"/>
    <p:sldId id="308" r:id="rId32"/>
    <p:sldId id="310" r:id="rId33"/>
    <p:sldId id="311" r:id="rId34"/>
    <p:sldId id="312" r:id="rId35"/>
    <p:sldId id="313" r:id="rId36"/>
    <p:sldId id="275" r:id="rId37"/>
    <p:sldId id="283" r:id="rId38"/>
    <p:sldId id="285" r:id="rId39"/>
    <p:sldId id="284" r:id="rId40"/>
    <p:sldId id="288" r:id="rId41"/>
    <p:sldId id="287" r:id="rId42"/>
    <p:sldId id="289" r:id="rId43"/>
    <p:sldId id="314" r:id="rId44"/>
    <p:sldId id="27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10/06/16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</a:t>
            </a:r>
            <a:r>
              <a:rPr lang="en-US" sz="700" dirty="0" smtClean="0">
                <a:latin typeface="Montserrat"/>
              </a:rPr>
              <a:t>2016 except where credited elsewhere. </a:t>
            </a:r>
            <a:r>
              <a:rPr lang="en-US" sz="700" dirty="0" smtClean="0">
                <a:latin typeface="Montserrat"/>
              </a:rPr>
              <a:t>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</a:t>
            </a:r>
            <a:r>
              <a:rPr lang="en-US" dirty="0" smtClean="0"/>
              <a:t>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1590</TotalTime>
  <Words>1771</Words>
  <Application>Microsoft Macintosh PowerPoint</Application>
  <PresentationFormat>On-screen Show (4:3)</PresentationFormat>
  <Paragraphs>267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Introduction to SOA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298</cp:revision>
  <dcterms:created xsi:type="dcterms:W3CDTF">2012-03-07T10:41:54Z</dcterms:created>
  <dcterms:modified xsi:type="dcterms:W3CDTF">2016-06-10T15:22:50Z</dcterms:modified>
</cp:coreProperties>
</file>